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9" r:id="rId4"/>
    <p:sldId id="280" r:id="rId5"/>
    <p:sldId id="261" r:id="rId6"/>
    <p:sldId id="275" r:id="rId7"/>
    <p:sldId id="264" r:id="rId8"/>
    <p:sldId id="281" r:id="rId9"/>
    <p:sldId id="272" r:id="rId10"/>
    <p:sldId id="282" r:id="rId11"/>
    <p:sldId id="262" r:id="rId12"/>
    <p:sldId id="263" r:id="rId13"/>
    <p:sldId id="283" r:id="rId14"/>
    <p:sldId id="277" r:id="rId15"/>
    <p:sldId id="265" r:id="rId16"/>
    <p:sldId id="269" r:id="rId17"/>
    <p:sldId id="278" r:id="rId18"/>
    <p:sldId id="266" r:id="rId19"/>
    <p:sldId id="267" r:id="rId20"/>
    <p:sldId id="274" r:id="rId21"/>
    <p:sldId id="26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4" autoAdjust="0"/>
    <p:restoredTop sz="94660"/>
  </p:normalViewPr>
  <p:slideViewPr>
    <p:cSldViewPr>
      <p:cViewPr varScale="1">
        <p:scale>
          <a:sx n="52" d="100"/>
          <a:sy n="52" d="100"/>
        </p:scale>
        <p:origin x="-107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1291D96-CF0C-4DAE-BC26-7ED7FB824D5E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497ECCA-C4F0-4916-90BF-937DB5A388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</a:rPr>
              <a:t>Совсем другая школа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149080"/>
            <a:ext cx="6858000" cy="9144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Итоги проектной работы</a:t>
            </a:r>
          </a:p>
          <a:p>
            <a:r>
              <a:rPr lang="et-EE" sz="2400" dirty="0" smtClean="0"/>
              <a:t>Kohtla-Järve Maleva Põhikool</a:t>
            </a:r>
            <a:endParaRPr lang="ru-RU" sz="2400" dirty="0" smtClean="0"/>
          </a:p>
          <a:p>
            <a:r>
              <a:rPr lang="ru-RU" sz="2400" dirty="0" smtClean="0"/>
              <a:t>2013\2014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50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«Защити себя и помоги другому»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Проект для учеников 6-го класса, который дает дополнительные знания о безопасном образе жизни. Проект осуществлен в сотрудничестве:</a:t>
            </a:r>
          </a:p>
          <a:p>
            <a:r>
              <a:rPr lang="ru-RU" dirty="0" smtClean="0"/>
              <a:t>-со Спасательным Департаментом</a:t>
            </a:r>
          </a:p>
          <a:p>
            <a:r>
              <a:rPr lang="ru-RU" dirty="0" smtClean="0"/>
              <a:t>-Дорожной полицией</a:t>
            </a:r>
          </a:p>
          <a:p>
            <a:r>
              <a:rPr lang="ru-RU" dirty="0" smtClean="0"/>
              <a:t>-Организацией «Красный крест»</a:t>
            </a:r>
          </a:p>
          <a:p>
            <a:pPr>
              <a:buFontTx/>
              <a:buChar char="-"/>
            </a:pPr>
            <a:r>
              <a:rPr lang="ru-RU" dirty="0" smtClean="0"/>
              <a:t>Молодежной полицией</a:t>
            </a:r>
          </a:p>
          <a:p>
            <a:pPr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амые активные  участники проекта были приглашены в 2-х </a:t>
            </a:r>
            <a:r>
              <a:rPr lang="ru-RU" dirty="0" err="1" smtClean="0"/>
              <a:t>дневный</a:t>
            </a:r>
            <a:r>
              <a:rPr lang="ru-RU" dirty="0" smtClean="0"/>
              <a:t> лагерь, который проходил в Кохтла-</a:t>
            </a:r>
            <a:r>
              <a:rPr lang="ru-RU" dirty="0" err="1" smtClean="0"/>
              <a:t>Нымме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2012-2014</a:t>
            </a:r>
          </a:p>
          <a:p>
            <a:r>
              <a:rPr lang="ru-RU" sz="2400" dirty="0" smtClean="0"/>
              <a:t>Международный молодежный проект, который позволил сотрудничать ученикам и учителям 7 стран, изучая кулинарные традиции разных народов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en-US" dirty="0" smtClean="0"/>
              <a:t>Comenius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53285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4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Nordplus</a:t>
            </a:r>
            <a:r>
              <a:rPr lang="en-US" sz="2800" dirty="0" smtClean="0"/>
              <a:t> Junior</a:t>
            </a:r>
            <a:br>
              <a:rPr lang="en-US" sz="2800" dirty="0" smtClean="0"/>
            </a:br>
            <a:r>
              <a:rPr lang="ru-RU" sz="2800" dirty="0" smtClean="0"/>
              <a:t>«Красоты Балтийского моря»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574800"/>
            <a:ext cx="3888432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574800"/>
            <a:ext cx="37379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лексей\Desktop\Nordplus\unnamed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13690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99176" cy="1371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Nordplus</a:t>
            </a:r>
            <a:r>
              <a:rPr lang="en-US" dirty="0" smtClean="0"/>
              <a:t> Junior</a:t>
            </a:r>
            <a:br>
              <a:rPr lang="en-US" dirty="0" smtClean="0"/>
            </a:br>
            <a:r>
              <a:rPr lang="ru-RU" dirty="0" smtClean="0"/>
              <a:t>«Красоты Балтийского моря»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Международный молодежный проект сотрудничества стран  Балтийского моря.</a:t>
            </a:r>
          </a:p>
          <a:p>
            <a:r>
              <a:rPr lang="ru-RU" sz="2400" dirty="0" smtClean="0"/>
              <a:t>В ходе проекта были организованы встречи в Эстонии, Латвии, Литве и Финляндии. Получены знания об истории, культуре, природе, экологии стран-участников.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95120" cy="1371600"/>
          </a:xfrm>
        </p:spPr>
        <p:txBody>
          <a:bodyPr/>
          <a:lstStyle/>
          <a:p>
            <a:r>
              <a:rPr lang="ru-RU" dirty="0" smtClean="0"/>
              <a:t>«Мой родной край»- </a:t>
            </a:r>
            <a:r>
              <a:rPr lang="ru-RU" sz="2000" dirty="0" smtClean="0"/>
              <a:t>экскурсии по различным городам Эстонии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294"/>
            <a:ext cx="85203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1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3716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Живая история: день </a:t>
            </a:r>
            <a:r>
              <a:rPr lang="ru-RU" sz="2400" dirty="0"/>
              <a:t>рыцарей – знакомство </a:t>
            </a:r>
            <a:r>
              <a:rPr lang="ru-RU" sz="2400" dirty="0" smtClean="0"/>
              <a:t>с историей военного дела в Эстонии и Скандинавии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jõgevamaa\IMG_4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5284"/>
            <a:ext cx="7848872" cy="50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59216" cy="13716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Живая история: «Мода из комода»</a:t>
            </a:r>
            <a:r>
              <a:rPr lang="ru-RU" sz="2400" dirty="0"/>
              <a:t> – </a:t>
            </a:r>
            <a:r>
              <a:rPr lang="ru-RU" sz="2000" dirty="0" smtClean="0"/>
              <a:t>модное шоу, где ученики показывали костюмы разных эпох, сопровождая их музыкой той же эпохи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ей\Desktop\2014 rод 3.03 История показ мод\IMG_0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13690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Живая история: «будни замка</a:t>
            </a:r>
            <a:r>
              <a:rPr lang="ru-RU" dirty="0"/>
              <a:t>» </a:t>
            </a:r>
            <a:r>
              <a:rPr lang="ru-RU" dirty="0" smtClean="0"/>
              <a:t>– </a:t>
            </a:r>
            <a:r>
              <a:rPr lang="ru-RU" sz="2000" dirty="0" smtClean="0"/>
              <a:t>историческая реконструкция осады средневекового замка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82453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39248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6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r>
              <a:rPr lang="ru-RU" dirty="0" smtClean="0"/>
              <a:t>«Месяц Добрых дел»</a:t>
            </a:r>
            <a:r>
              <a:rPr lang="ru-RU" sz="2000" dirty="0" smtClean="0"/>
              <a:t> </a:t>
            </a:r>
            <a:r>
              <a:rPr lang="ru-RU" sz="2000" dirty="0"/>
              <a:t>– благотворительная </a:t>
            </a:r>
            <a:r>
              <a:rPr lang="ru-RU" sz="2000" dirty="0" smtClean="0"/>
              <a:t>ярмарка в пользу приюта для кошек в </a:t>
            </a:r>
            <a:r>
              <a:rPr lang="ru-RU" sz="2000" dirty="0" err="1" smtClean="0"/>
              <a:t>Тоолсе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ярмарка благотворительная  январь 2014\IMG_9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59216" cy="1371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Ученики обучали компьютерной грамотности пенсионеров нашего года, проведя курс занятий в свободное от учебы время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история 2014 г\IMG_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846043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Ожидания и реальность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574800"/>
            <a:ext cx="431096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…</a:t>
            </a:r>
            <a:r>
              <a:rPr lang="ru-RU" sz="2400" dirty="0" smtClean="0"/>
              <a:t>Знания учащихся Эстонии соответствуют мировому уровню, но при этом того, что  жизнь и рынок труда  требуют все больше – инициативы,</a:t>
            </a:r>
            <a:r>
              <a:rPr lang="en-US" sz="2400" dirty="0" smtClean="0"/>
              <a:t>      </a:t>
            </a:r>
            <a:r>
              <a:rPr lang="ru-RU" sz="2400" dirty="0" smtClean="0"/>
              <a:t>творчества,</a:t>
            </a:r>
            <a:r>
              <a:rPr lang="en-US" sz="2400" dirty="0"/>
              <a:t> </a:t>
            </a:r>
            <a:r>
              <a:rPr lang="ru-RU" sz="2400" dirty="0" smtClean="0"/>
              <a:t>предприимчивости и способности работать в команде, смелости идти на риск и изобретательности, – нашей молодежи не хватает. </a:t>
            </a:r>
          </a:p>
          <a:p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658304" cy="4374479"/>
          </a:xfrm>
        </p:spPr>
        <p:txBody>
          <a:bodyPr>
            <a:normAutofit fontScale="25000" lnSpcReduction="20000"/>
          </a:bodyPr>
          <a:lstStyle/>
          <a:p>
            <a:r>
              <a:rPr lang="ru-RU" sz="7400" dirty="0" smtClean="0"/>
              <a:t>Здесь-то и скрывается ответ на часто звучащий вопрос, почему в Эстонии очень хорошие показатели в системе образования не претворяются в должной мере в разумное хозяйствование. Ответ таков: недостаточно быть образованным, необходимо эффективно действовать</a:t>
            </a:r>
            <a:r>
              <a:rPr lang="ru-RU" sz="7400" b="0" dirty="0" smtClean="0"/>
              <a:t>…</a:t>
            </a:r>
            <a:endParaRPr lang="en-US" sz="7400" b="0" dirty="0" smtClean="0"/>
          </a:p>
          <a:p>
            <a:endParaRPr lang="ru-RU" sz="7400" b="0" dirty="0" smtClean="0"/>
          </a:p>
          <a:p>
            <a:pPr marL="0" indent="0">
              <a:buNone/>
            </a:pPr>
            <a:r>
              <a:rPr lang="ru-RU" sz="5100" b="0" dirty="0" smtClean="0"/>
              <a:t>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82072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dirty="0" smtClean="0"/>
              <a:t>«Раскрась свой мир!»</a:t>
            </a:r>
            <a:r>
              <a:rPr lang="ru-RU" sz="2000" dirty="0"/>
              <a:t> – </a:t>
            </a:r>
            <a:r>
              <a:rPr lang="ru-RU" sz="2000" dirty="0" smtClean="0"/>
              <a:t>создавались картины на дверях и стенах классов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2664295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8270"/>
            <a:ext cx="23762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74" y="2353219"/>
            <a:ext cx="25415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9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ru-RU" sz="2700" dirty="0" smtClean="0"/>
              <a:t>Кинофестиваль «Наши люди»</a:t>
            </a:r>
            <a:r>
              <a:rPr lang="ru-RU" sz="2400" dirty="0"/>
              <a:t> – </a:t>
            </a:r>
            <a:r>
              <a:rPr lang="ru-RU" sz="2700" dirty="0" smtClean="0"/>
              <a:t> </a:t>
            </a:r>
            <a:r>
              <a:rPr lang="ru-RU" sz="2000" dirty="0" smtClean="0"/>
              <a:t>конкурс любительских видеофильмов о хороших людях </a:t>
            </a:r>
            <a:r>
              <a:rPr lang="ru-RU" sz="2000" dirty="0" err="1" smtClean="0"/>
              <a:t>Ида-Вирумаа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77308"/>
            <a:ext cx="3105936" cy="268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" y="3861048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60" y="438150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9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«Знаток дорожного движения»</a:t>
            </a:r>
            <a:r>
              <a:rPr lang="ru-RU" sz="2000" dirty="0"/>
              <a:t> – </a:t>
            </a:r>
            <a:r>
              <a:rPr lang="ru-RU" sz="2000" dirty="0" smtClean="0"/>
              <a:t>обучение безопасному поведению на улице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52600"/>
            <a:ext cx="8077200" cy="4373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2484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2484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Республиканские проекты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574800"/>
            <a:ext cx="4094936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«</a:t>
            </a:r>
            <a:r>
              <a:rPr lang="en-US" sz="2000" b="1" dirty="0" err="1" smtClean="0"/>
              <a:t>Minu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Riik</a:t>
            </a:r>
            <a:r>
              <a:rPr lang="ru-RU" sz="2000" b="1" dirty="0" smtClean="0"/>
              <a:t>»</a:t>
            </a:r>
            <a:endParaRPr lang="et-EE" sz="2000" b="1" dirty="0" smtClean="0"/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Знакомство с работой государственных учреждений  ЭР</a:t>
            </a:r>
            <a:r>
              <a:rPr lang="et-EE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(парламент, правительство, Президент)</a:t>
            </a:r>
            <a:endParaRPr lang="et-EE" sz="16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«</a:t>
            </a:r>
            <a:r>
              <a:rPr lang="en-US" sz="2000" b="1" dirty="0" err="1" smtClean="0"/>
              <a:t>Tomatiprojekt</a:t>
            </a:r>
            <a:r>
              <a:rPr lang="ru-RU" sz="2000" b="1" dirty="0" smtClean="0"/>
              <a:t>»</a:t>
            </a: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Выращивание экологически чистых продуктов в школе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«</a:t>
            </a:r>
            <a:r>
              <a:rPr lang="et-EE" sz="2000" dirty="0" smtClean="0"/>
              <a:t>Suitsup</a:t>
            </a:r>
            <a:r>
              <a:rPr lang="en-US" sz="2000" dirty="0" smtClean="0"/>
              <a:t>r</a:t>
            </a:r>
            <a:r>
              <a:rPr lang="et-EE" sz="2000" dirty="0" smtClean="0"/>
              <a:t>ii klass</a:t>
            </a:r>
            <a:r>
              <a:rPr lang="ru-RU" sz="2000" dirty="0" smtClean="0"/>
              <a:t>»</a:t>
            </a: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Отказ от курения и вредных привычек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«</a:t>
            </a:r>
            <a:r>
              <a:rPr lang="en-US" sz="2000" dirty="0" smtClean="0"/>
              <a:t>K</a:t>
            </a:r>
            <a:r>
              <a:rPr lang="et-EE" sz="2000" dirty="0" smtClean="0"/>
              <a:t>ä</a:t>
            </a:r>
            <a:r>
              <a:rPr lang="en-US" sz="2000" dirty="0" err="1" smtClean="0"/>
              <a:t>nguru</a:t>
            </a:r>
            <a:r>
              <a:rPr lang="ru-RU" sz="2000" dirty="0" smtClean="0"/>
              <a:t>»</a:t>
            </a:r>
          </a:p>
          <a:p>
            <a:r>
              <a:rPr lang="ru-RU" sz="1600" b="0" dirty="0" smtClean="0">
                <a:latin typeface="Times New Roman" panose="02020603050405020304" pitchFamily="18" charset="0"/>
                <a:cs typeface="Times New Roman" pitchFamily="18" charset="0"/>
              </a:rPr>
              <a:t>Математический конкурс-игра под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девизом «Математика для всех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en-US" sz="16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52839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5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«Школа природы»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574800"/>
            <a:ext cx="2376264" cy="45259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Посещение Хаапсалу, знакомство  с природой побережья Балтийского моря.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Практические занятия, дающие знания о флоре и фауне западного побережья Эстонии.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Looduskool\Looduskool 0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568863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59216" cy="1371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Партнерство с другими школами уезда, </a:t>
            </a:r>
            <a:r>
              <a:rPr lang="ru-RU" sz="2800" dirty="0" err="1" smtClean="0"/>
              <a:t>межпредметная</a:t>
            </a:r>
            <a:r>
              <a:rPr lang="ru-RU" sz="2800" dirty="0" smtClean="0"/>
              <a:t> интеграция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075240" cy="437356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«По следам </a:t>
            </a:r>
            <a:r>
              <a:rPr lang="ru-RU" sz="2200" dirty="0" err="1" smtClean="0"/>
              <a:t>Калевипоэга</a:t>
            </a:r>
            <a:r>
              <a:rPr lang="ru-RU" sz="2200" dirty="0" smtClean="0"/>
              <a:t>» – литература, история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«Бережливость как стиль жизни</a:t>
            </a:r>
            <a:r>
              <a:rPr lang="ru-RU" sz="2200" dirty="0"/>
              <a:t>» – </a:t>
            </a:r>
            <a:r>
              <a:rPr lang="ru-RU" sz="2200" dirty="0" err="1" smtClean="0"/>
              <a:t>человековедение</a:t>
            </a:r>
            <a:r>
              <a:rPr lang="ru-RU" sz="2200" dirty="0" smtClean="0"/>
              <a:t>, обществоведение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«Академические чтения» </a:t>
            </a:r>
            <a:r>
              <a:rPr lang="ru-RU" sz="2200" dirty="0"/>
              <a:t>– </a:t>
            </a:r>
            <a:r>
              <a:rPr lang="ru-RU" sz="2200" dirty="0" smtClean="0"/>
              <a:t>английский язык, история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«Конференция пре</a:t>
            </a:r>
            <a:r>
              <a:rPr lang="ru-RU" sz="2200" dirty="0"/>
              <a:t>д</a:t>
            </a:r>
            <a:r>
              <a:rPr lang="ru-RU" sz="2200" dirty="0" smtClean="0"/>
              <a:t>приимчивости» – обществоведение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«Венок народов Эстонии» – география, история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«Работа по </a:t>
            </a:r>
            <a:r>
              <a:rPr lang="ru-RU" sz="2200" dirty="0"/>
              <a:t>дереву – это </a:t>
            </a:r>
            <a:r>
              <a:rPr lang="ru-RU" sz="2200" dirty="0" smtClean="0"/>
              <a:t>или сложно?» </a:t>
            </a:r>
            <a:r>
              <a:rPr lang="ru-RU" sz="2200" dirty="0"/>
              <a:t>– </a:t>
            </a:r>
            <a:r>
              <a:rPr lang="ru-RU" sz="2200" dirty="0" smtClean="0"/>
              <a:t>технология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«</a:t>
            </a:r>
            <a:r>
              <a:rPr lang="et-EE" sz="2200" dirty="0" smtClean="0"/>
              <a:t>Mööda Eno Raua teoste lehekülgi</a:t>
            </a:r>
            <a:r>
              <a:rPr lang="ru-RU" sz="2200" dirty="0" smtClean="0"/>
              <a:t>»  </a:t>
            </a:r>
            <a:r>
              <a:rPr lang="ru-RU" sz="2200" dirty="0"/>
              <a:t>– </a:t>
            </a:r>
            <a:r>
              <a:rPr lang="ru-RU" sz="2200" dirty="0" smtClean="0"/>
              <a:t>эстонский язык, литература</a:t>
            </a:r>
            <a:endParaRPr lang="en-US" sz="2200" dirty="0" smtClean="0"/>
          </a:p>
          <a:p>
            <a:pPr marL="342900" indent="-342900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762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371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Партнерство с другими школами </a:t>
            </a:r>
            <a:r>
              <a:rPr lang="ru-RU" sz="2800" dirty="0"/>
              <a:t>уезда, </a:t>
            </a:r>
            <a:r>
              <a:rPr lang="ru-RU" sz="2800" dirty="0" err="1"/>
              <a:t>межпредметная</a:t>
            </a:r>
            <a:r>
              <a:rPr lang="ru-RU" sz="2800" dirty="0"/>
              <a:t> интеграция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«</a:t>
            </a:r>
            <a:r>
              <a:rPr lang="et-EE" sz="2800" dirty="0" smtClean="0"/>
              <a:t>Rahatarkuse päev</a:t>
            </a:r>
            <a:r>
              <a:rPr lang="ru-RU" sz="2800" dirty="0"/>
              <a:t>» – </a:t>
            </a:r>
            <a:r>
              <a:rPr lang="ru-RU" sz="2800" dirty="0" smtClean="0"/>
              <a:t>экономика, математика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«</a:t>
            </a:r>
            <a:r>
              <a:rPr lang="en-US" sz="2800" dirty="0" smtClean="0"/>
              <a:t>Mu </a:t>
            </a:r>
            <a:r>
              <a:rPr lang="en-US" sz="2800" dirty="0" err="1"/>
              <a:t>koduke</a:t>
            </a:r>
            <a:r>
              <a:rPr lang="en-US" sz="2800" dirty="0"/>
              <a:t> on </a:t>
            </a:r>
            <a:r>
              <a:rPr lang="en-US" sz="2800" dirty="0" err="1" smtClean="0"/>
              <a:t>tilluke</a:t>
            </a:r>
            <a:r>
              <a:rPr lang="ru-RU" sz="2800" dirty="0" smtClean="0"/>
              <a:t>» </a:t>
            </a:r>
            <a:r>
              <a:rPr lang="ru-RU" sz="2800" dirty="0"/>
              <a:t>– </a:t>
            </a:r>
            <a:r>
              <a:rPr lang="ru-RU" sz="2800" dirty="0" smtClean="0"/>
              <a:t>эстонский язык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«</a:t>
            </a:r>
            <a:r>
              <a:rPr lang="en-US" sz="2800" dirty="0" err="1" smtClean="0"/>
              <a:t>Jõulud</a:t>
            </a:r>
            <a:r>
              <a:rPr lang="en-US" sz="2800" dirty="0" smtClean="0"/>
              <a:t> </a:t>
            </a:r>
            <a:r>
              <a:rPr lang="en-US" sz="2800" dirty="0" err="1" smtClean="0"/>
              <a:t>vanasti</a:t>
            </a:r>
            <a:r>
              <a:rPr lang="ru-RU" sz="2800" dirty="0" smtClean="0"/>
              <a:t>» </a:t>
            </a:r>
            <a:r>
              <a:rPr lang="ru-RU" sz="2800" dirty="0"/>
              <a:t>– </a:t>
            </a:r>
            <a:r>
              <a:rPr lang="ru-RU" sz="2800" dirty="0" smtClean="0"/>
              <a:t>эстонский язык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«Один день в средневековой Ливонии» – история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66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59216" cy="1371600"/>
          </a:xfrm>
        </p:spPr>
        <p:txBody>
          <a:bodyPr/>
          <a:lstStyle/>
          <a:p>
            <a:r>
              <a:rPr lang="ru-RU" dirty="0" smtClean="0"/>
              <a:t>Восстание Юрьевой ночи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ей\Desktop\Different photos\20140419_105235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556792"/>
            <a:ext cx="851535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Восстание Юрьевой ночи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Апрель 2014 года</a:t>
            </a:r>
          </a:p>
          <a:p>
            <a:r>
              <a:rPr lang="ru-RU" dirty="0" smtClean="0"/>
              <a:t>Историческая реконструкция  сражения 14 века.</a:t>
            </a:r>
          </a:p>
          <a:p>
            <a:r>
              <a:rPr lang="ru-RU" dirty="0" smtClean="0"/>
              <a:t>Каждая группа получает свою роль в этом сражении, в соответствии с которой себя ведет.</a:t>
            </a:r>
          </a:p>
          <a:p>
            <a:r>
              <a:rPr lang="ru-RU" dirty="0" smtClean="0"/>
              <a:t>Результат:</a:t>
            </a:r>
          </a:p>
          <a:p>
            <a:r>
              <a:rPr lang="ru-RU" dirty="0" smtClean="0"/>
              <a:t>-знакомство с обычаями и традициями средневековой Ливонии</a:t>
            </a:r>
          </a:p>
          <a:p>
            <a:r>
              <a:rPr lang="ru-RU" dirty="0" smtClean="0"/>
              <a:t>- дополнительная информация о политическом и экономическом развитии нашего региона в Средневековье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2088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«Защити себя и помоги другому»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3646"/>
            <a:ext cx="763284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1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204</TotalTime>
  <Words>603</Words>
  <Application>Microsoft Office PowerPoint</Application>
  <PresentationFormat>Экран (4:3)</PresentationFormat>
  <Paragraphs>66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Главная</vt:lpstr>
      <vt:lpstr>Совсем другая школа</vt:lpstr>
      <vt:lpstr>Ожидания и реальность</vt:lpstr>
      <vt:lpstr>Республиканские проекты</vt:lpstr>
      <vt:lpstr>«Школа природы»</vt:lpstr>
      <vt:lpstr>Партнерство с другими школами уезда, межпредметная интеграция</vt:lpstr>
      <vt:lpstr>Партнерство с другими школами уезда, межпредметная интеграция</vt:lpstr>
      <vt:lpstr>Восстание Юрьевой ночи</vt:lpstr>
      <vt:lpstr>Восстание Юрьевой ночи</vt:lpstr>
      <vt:lpstr>«Защити себя и помоги другому»</vt:lpstr>
      <vt:lpstr>«Защити себя и помоги другому»</vt:lpstr>
      <vt:lpstr>«Comenius»</vt:lpstr>
      <vt:lpstr>Nordplus Junior «Красоты Балтийского моря»</vt:lpstr>
      <vt:lpstr>Nordplus Junior «Красоты Балтийского моря»</vt:lpstr>
      <vt:lpstr>«Мой родной край»- экскурсии по различным городам Эстонии</vt:lpstr>
      <vt:lpstr>Живая история: день рыцарей – знакомство с историей военного дела в Эстонии и Скандинавии </vt:lpstr>
      <vt:lpstr>Живая история: «Мода из комода» – модное шоу, где ученики показывали костюмы разных эпох, сопровождая их музыкой той же эпохи</vt:lpstr>
      <vt:lpstr>Живая история: «будни замка» – историческая реконструкция осады средневекового замка</vt:lpstr>
      <vt:lpstr>«Месяц Добрых дел» – благотворительная ярмарка в пользу приюта для кошек в Тоолсе</vt:lpstr>
      <vt:lpstr>Ученики обучали компьютерной грамотности пенсионеров нашего года, проведя курс занятий в свободное от учебы время</vt:lpstr>
      <vt:lpstr>«Раскрась свой мир!» – создавались картины на дверях и стенах классов</vt:lpstr>
      <vt:lpstr>Кинофестиваль «Наши люди» –  конкурс любительских видеофильмов о хороших людях Ида-Вирумаа </vt:lpstr>
      <vt:lpstr>«Знаток дорожного движения» – обучение безопасному поведению на улице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Совсем другая школа</dc:title>
  <dc:creator>kasutaja</dc:creator>
  <cp:lastModifiedBy>kasutaja</cp:lastModifiedBy>
  <cp:revision>36</cp:revision>
  <dcterms:created xsi:type="dcterms:W3CDTF">1980-01-04T09:37:41Z</dcterms:created>
  <dcterms:modified xsi:type="dcterms:W3CDTF">2016-01-05T21:47:16Z</dcterms:modified>
</cp:coreProperties>
</file>